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ABB"/>
    <a:srgbClr val="414141"/>
    <a:srgbClr val="5F6062"/>
    <a:srgbClr val="15375F"/>
    <a:srgbClr val="E32219"/>
    <a:srgbClr val="E2E3E5"/>
    <a:srgbClr val="F5F5F5"/>
    <a:srgbClr val="27889F"/>
    <a:srgbClr val="C82219"/>
    <a:srgbClr val="C82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D48C4A-9058-4541-AA5E-F29260FF2D01}" vWet="1" dt="2024-11-28T00:30:38.194"/>
    <p1510:client id="{F8644474-3D18-430F-8981-1D6A856C2F08}" v="772" dt="2024-11-28T02:04:49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4" autoAdjust="0"/>
    <p:restoredTop sz="88299" autoAdjust="0"/>
  </p:normalViewPr>
  <p:slideViewPr>
    <p:cSldViewPr>
      <p:cViewPr varScale="1">
        <p:scale>
          <a:sx n="98" d="100"/>
          <a:sy n="98" d="100"/>
        </p:scale>
        <p:origin x="99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23" d="100"/>
          <a:sy n="123" d="100"/>
        </p:scale>
        <p:origin x="4048" y="92"/>
      </p:cViewPr>
      <p:guideLst>
        <p:guide orient="horz" pos="2880"/>
        <p:guide pos="2160"/>
      </p:guideLst>
    </p:cSldViewPr>
  </p:notesViewPr>
  <p:gridSpacing cx="72008" cy="72008"/>
</p:viewPr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34EC1B70594941AAB0EE9491458F55" ma:contentTypeVersion="18" ma:contentTypeDescription="Create a new document." ma:contentTypeScope="" ma:versionID="cd8ea36b63a09e8335b4ccdf1f518bd2">
  <xsd:schema xmlns:xsd="http://www.w3.org/2001/XMLSchema" xmlns:xs="http://www.w3.org/2001/XMLSchema" xmlns:p="http://schemas.microsoft.com/office/2006/metadata/properties" xmlns:ns2="63a6e35b-1a0d-4b26-8059-9d7fbfec19c3" xmlns:ns3="7f7db093-26fa-4a4d-b7ba-a7de4e106676" targetNamespace="http://schemas.microsoft.com/office/2006/metadata/properties" ma:root="true" ma:fieldsID="7898274908ccb72689da0167e716f950" ns2:_="" ns3:_="">
    <xsd:import namespace="63a6e35b-1a0d-4b26-8059-9d7fbfec19c3"/>
    <xsd:import namespace="7f7db093-26fa-4a4d-b7ba-a7de4e10667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6e35b-1a0d-4b26-8059-9d7fbfec19c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951c630d-cd73-4986-91fd-ef9bb3ff8aca}" ma:internalName="TaxCatchAll" ma:showField="CatchAllData" ma:web="63a6e35b-1a0d-4b26-8059-9d7fbfec19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7db093-26fa-4a4d-b7ba-a7de4e1066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087ee064-f347-41df-91ce-b1c94adcd2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f7db093-26fa-4a4d-b7ba-a7de4e106676">
      <Terms xmlns="http://schemas.microsoft.com/office/infopath/2007/PartnerControls"/>
    </lcf76f155ced4ddcb4097134ff3c332f>
    <TaxCatchAll xmlns="63a6e35b-1a0d-4b26-8059-9d7fbfec19c3" xsi:nil="true"/>
    <_dlc_DocId xmlns="63a6e35b-1a0d-4b26-8059-9d7fbfec19c3">EDEYZVM3SA3E-416886924-139394</_dlc_DocId>
    <_dlc_DocIdUrl xmlns="63a6e35b-1a0d-4b26-8059-9d7fbfec19c3">
      <Url>https://onegp.sharepoint.com/sites/doclib/_layouts/15/DocIdRedir.aspx?ID=EDEYZVM3SA3E-416886924-139394</Url>
      <Description>EDEYZVM3SA3E-416886924-139394</Description>
    </_dlc_DocIdUrl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7A4CE4-8CDE-42BF-A424-CCA52D1D26CE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379A60B-29FF-43B6-A589-17F2FEF0A9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a6e35b-1a0d-4b26-8059-9d7fbfec19c3"/>
    <ds:schemaRef ds:uri="7f7db093-26fa-4a4d-b7ba-a7de4e1066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BE4460-753D-42EE-8FC2-CE0B35C4F19D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63a6e35b-1a0d-4b26-8059-9d7fbfec19c3"/>
    <ds:schemaRef ds:uri="http://purl.org/dc/terms/"/>
    <ds:schemaRef ds:uri="7f7db093-26fa-4a4d-b7ba-a7de4e106676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A6B45052-55A4-4383-BD22-7721F1E1C2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RACGP PPT24 Aboriginal and Torres Strait Islander template</Template>
  <TotalTime>347</TotalTime>
  <Words>1100</Words>
  <Application>Microsoft Office PowerPoint</Application>
  <PresentationFormat>Widescreen</PresentationFormat>
  <Paragraphs>198</Paragraphs>
  <Slides>43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Amatic SC</vt:lpstr>
      <vt:lpstr>Aptos</vt:lpstr>
      <vt:lpstr>Arial</vt:lpstr>
      <vt:lpstr>Georgia</vt:lpstr>
      <vt:lpstr>Helvetica Neue</vt:lpstr>
      <vt:lpstr>Montserrat</vt:lpstr>
      <vt:lpstr>Source Code Pro</vt:lpstr>
      <vt:lpstr>Covers</vt:lpstr>
      <vt:lpstr>End Slide</vt:lpstr>
      <vt:lpstr>Section Breakers</vt:lpstr>
      <vt:lpstr>Content</vt:lpstr>
      <vt:lpstr>PowerPoint Presentation</vt:lpstr>
      <vt:lpstr>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Kodjo Nkyekyer</dc:creator>
  <cp:lastModifiedBy>Alexander Grima</cp:lastModifiedBy>
  <cp:revision>4</cp:revision>
  <dcterms:created xsi:type="dcterms:W3CDTF">2024-11-26T02:58:41Z</dcterms:created>
  <dcterms:modified xsi:type="dcterms:W3CDTF">2024-12-03T02:39:26Z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0x010100B134EC1B70594941AAB0EE9491458F55</vt:lpwstr>
  </property>
  <property fmtid="{D5CDD505-2E9C-101B-9397-08002B2CF9AE}" pid="3" name="Managed Metadata">
    <vt:lpwstr>12;#Template|aa534b80-a7b1-443f-92ea-b35e193f0009</vt:lpwstr>
  </property>
  <property fmtid="{D5CDD505-2E9C-101B-9397-08002B2CF9AE}" pid="4" name="_dlc_DocIdItemGuid">
    <vt:lpwstr>0e80122f-d42b-45d0-8826-415bb28e5704</vt:lpwstr>
  </property>
  <property fmtid="{D5CDD505-2E9C-101B-9397-08002B2CF9AE}" pid="5" name="Order">
    <vt:r8>1000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ExtendedDescription">
    <vt:lpwstr/>
  </property>
  <property fmtid="{D5CDD505-2E9C-101B-9397-08002B2CF9AE}" pid="9" name="_dlc_DocId">
    <vt:lpwstr>EDEYZVM3SA3E-184222978-10</vt:lpwstr>
  </property>
  <property fmtid="{D5CDD505-2E9C-101B-9397-08002B2CF9AE}" pid="10" name="TriggerFlowInfo">
    <vt:lpwstr/>
  </property>
  <property fmtid="{D5CDD505-2E9C-101B-9397-08002B2CF9AE}" pid="11" name="_dlc_DocIdUrl">
    <vt:lpwstr>https://onegp.sharepoint.com/sites/doclib/_layouts/15/DocIdRedir.aspx?ID=EDEYZVM3SA3E-184222978-10, EDEYZVM3SA3E-184222978-10</vt:lpwstr>
  </property>
  <property fmtid="{D5CDD505-2E9C-101B-9397-08002B2CF9AE}" pid="12" name="ComplianceAssetId">
    <vt:lpwstr/>
  </property>
  <property fmtid="{D5CDD505-2E9C-101B-9397-08002B2CF9AE}" pid="13" name="TemplateUrl">
    <vt:lpwstr/>
  </property>
  <property fmtid="{D5CDD505-2E9C-101B-9397-08002B2CF9AE}" pid="14" name="MediaServiceImageTags">
    <vt:lpwstr/>
  </property>
</Properties>
</file>